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m4v" ContentType="video/unknown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01/04/2012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5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1.png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slide" Target="slide3.xml"/><Relationship Id="rId6" Type="http://schemas.openxmlformats.org/officeDocument/2006/relationships/slide" Target="slide1.xml"/><Relationship Id="rId7" Type="http://schemas.openxmlformats.org/officeDocument/2006/relationships/hyperlink" Target="http://www.skeptically.org/scpsy/id9.html" TargetMode="External"/><Relationship Id="rId8" Type="http://schemas.openxmlformats.org/officeDocument/2006/relationships/hyperlink" Target="https://docs.google.com/viewer?a=v&amp;q=cache:h5rbCyNUZ1IJ:jackmichael.org/publications/presentations/mosfit4_2--4_3_05.ppt+motivational+operation&amp;hl=en&amp;gl=uk&amp;pid=bl&amp;srcid=ADGEESjaR-2CCJUW9bcI52I3yFqwx2W9Gcc4GSD7yS4mRO-YOXWJ1DnfWDTSFS3ZVXRllWL6cQGzH1w_d3eB1SfU76CtWzv15G6UAMIgDvU7dp0yJLouD1z0qF13lm6zcZKMkSHqLdmH&amp;sig=AHIEtbRhOQhBtarLcWGHQzUl4jhyJwa8Ag" TargetMode="External"/><Relationship Id="rId1" Type="http://schemas.microsoft.com/office/2007/relationships/media" Target="../media/media11.m4v"/><Relationship Id="rId2" Type="http://schemas.openxmlformats.org/officeDocument/2006/relationships/video" Target="../media/media11.m4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slide" Target="slide4.xml"/><Relationship Id="rId6" Type="http://schemas.openxmlformats.org/officeDocument/2006/relationships/slide" Target="slide2.xml"/><Relationship Id="rId7" Type="http://schemas.openxmlformats.org/officeDocument/2006/relationships/hyperlink" Target="http://www.skeptically.org/scpsy/id9.html" TargetMode="External"/><Relationship Id="rId8" Type="http://schemas.openxmlformats.org/officeDocument/2006/relationships/hyperlink" Target="https://docs.google.com/viewer?a=v&amp;q=cache:h5rbCyNUZ1IJ:jackmichael.org/publications/presentations/mosfit4_2--4_3_05.ppt+motivational+operation&amp;hl=en&amp;gl=uk&amp;pid=bl&amp;srcid=ADGEESjaR-2CCJUW9bcI52I3yFqwx2W9Gcc4GSD7yS4mRO-YOXWJ1DnfWDTSFS3ZVXRllWL6cQGzH1w_d3eB1SfU76CtWzv15G6UAMIgDvU7dp0yJLouD1z0qF13lm6zcZKMkSHqLdmH&amp;sig=AHIEtbRhOQhBtarLcWGHQzUl4jhyJwa8Ag" TargetMode="External"/><Relationship Id="rId1" Type="http://schemas.microsoft.com/office/2007/relationships/media" Target="../media/media12.m4v"/><Relationship Id="rId2" Type="http://schemas.openxmlformats.org/officeDocument/2006/relationships/video" Target="../media/media12.m4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slide" Target="slide5.xml"/><Relationship Id="rId6" Type="http://schemas.openxmlformats.org/officeDocument/2006/relationships/slide" Target="slide3.xml"/><Relationship Id="rId7" Type="http://schemas.openxmlformats.org/officeDocument/2006/relationships/hyperlink" Target="http://www.skeptically.org/scpsy/id9.html" TargetMode="External"/><Relationship Id="rId8" Type="http://schemas.openxmlformats.org/officeDocument/2006/relationships/hyperlink" Target="https://docs.google.com/viewer?a=v&amp;q=cache:h5rbCyNUZ1IJ:jackmichael.org/publications/presentations/mosfit4_2--4_3_05.ppt+motivational+operation&amp;hl=en&amp;gl=uk&amp;pid=bl&amp;srcid=ADGEESjaR-2CCJUW9bcI52I3yFqwx2W9Gcc4GSD7yS4mRO-YOXWJ1DnfWDTSFS3ZVXRllWL6cQGzH1w_d3eB1SfU76CtWzv15G6UAMIgDvU7dp0yJLouD1z0qF13lm6zcZKMkSHqLdmH&amp;sig=AHIEtbRhOQhBtarLcWGHQzUl4jhyJwa8Ag" TargetMode="External"/><Relationship Id="rId1" Type="http://schemas.microsoft.com/office/2007/relationships/media" Target="../media/media13.m4v"/><Relationship Id="rId2" Type="http://schemas.openxmlformats.org/officeDocument/2006/relationships/video" Target="../media/media13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hyperlink" Target="https://docs.google.com/viewer?a=v&amp;q=cache:h5rbCyNUZ1IJ:jackmichael.org/publications/presentations/mosfit4_2--4_3_05.ppt+motivational+operation&amp;hl=en&amp;gl=uk&amp;pid=bl&amp;srcid=ADGEESjaR-2CCJUW9bcI52I3yFqwx2W9Gcc4GSD7yS4mRO-YOXWJ1DnfWDTSFS3ZVXRllWL6cQGzH1w_d3eB1SfU76CtWzv15G6UAMIgDvU7dp0yJLouD1z0qF13lm6zcZKMkSHqLdmH&amp;sig=AHIEtbRhOQhBtarLcWGHQzUl4jhyJwa8Ag" TargetMode="External"/><Relationship Id="rId6" Type="http://schemas.openxmlformats.org/officeDocument/2006/relationships/hyperlink" Target="http://www.skeptically.org/scpsy/id9.html" TargetMode="External"/><Relationship Id="rId7" Type="http://schemas.openxmlformats.org/officeDocument/2006/relationships/slide" Target="slide4.xml"/><Relationship Id="rId1" Type="http://schemas.microsoft.com/office/2007/relationships/media" Target="../media/media14.m4v"/><Relationship Id="rId2" Type="http://schemas.openxmlformats.org/officeDocument/2006/relationships/video" Target="../media/media14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Recap</a:t>
            </a:r>
            <a:br>
              <a:rPr lang="en-US" dirty="0" smtClean="0"/>
            </a:br>
            <a:r>
              <a:rPr lang="en-US" dirty="0" smtClean="0"/>
              <a:t>4-term Contingency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19774"/>
            <a:ext cx="176690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ntecedent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8826" y="3360547"/>
            <a:ext cx="141156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ehavior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578252" y="3745748"/>
            <a:ext cx="37917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1809298" y="3496580"/>
            <a:ext cx="918230" cy="461665"/>
            <a:chOff x="1809298" y="3496580"/>
            <a:chExt cx="918230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1809298" y="3496580"/>
              <a:ext cx="4523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</a:t>
              </a:r>
              <a:r>
                <a:rPr lang="en-US" sz="2400" baseline="30000" dirty="0" smtClean="0"/>
                <a:t>D</a:t>
              </a:r>
              <a:endParaRPr lang="en-US" sz="2400" baseline="30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299486" y="3784129"/>
              <a:ext cx="428042" cy="15680"/>
            </a:xfrm>
            <a:prstGeom prst="straightConnector1">
              <a:avLst/>
            </a:prstGeom>
            <a:ln>
              <a:tailEnd type="arrow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1298" y="2350164"/>
            <a:ext cx="176690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ntecedent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813588" y="1595859"/>
            <a:ext cx="490188" cy="903720"/>
            <a:chOff x="1813588" y="1595859"/>
            <a:chExt cx="490188" cy="903720"/>
          </a:xfrm>
        </p:grpSpPr>
        <p:sp>
          <p:nvSpPr>
            <p:cNvPr id="37" name="TextBox 36"/>
            <p:cNvSpPr txBox="1"/>
            <p:nvPr/>
          </p:nvSpPr>
          <p:spPr>
            <a:xfrm>
              <a:off x="1813588" y="1595859"/>
              <a:ext cx="490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  <a:r>
                <a:rPr lang="en-US" sz="2400" dirty="0" smtClean="0"/>
                <a:t>S</a:t>
              </a:r>
              <a:endParaRPr lang="en-US" sz="24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090038" y="2099760"/>
              <a:ext cx="0" cy="399819"/>
            </a:xfrm>
            <a:prstGeom prst="straightConnector1">
              <a:avLst/>
            </a:prstGeom>
            <a:ln>
              <a:tailEnd type="arrow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738826" y="2345337"/>
            <a:ext cx="141156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ehavior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496198" y="2707269"/>
            <a:ext cx="1696662" cy="855524"/>
            <a:chOff x="6496198" y="2707269"/>
            <a:chExt cx="1696662" cy="855524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6496198" y="3072350"/>
              <a:ext cx="461228" cy="4904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957426" y="2707269"/>
              <a:ext cx="1235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Increase</a:t>
              </a:r>
              <a:endParaRPr lang="en-US" sz="2400" baseline="300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496198" y="3926886"/>
            <a:ext cx="1799906" cy="688971"/>
            <a:chOff x="6496198" y="3926886"/>
            <a:chExt cx="1799906" cy="68897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6496198" y="3926886"/>
              <a:ext cx="461228" cy="4634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957426" y="4154192"/>
              <a:ext cx="1338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Decrease</a:t>
              </a:r>
              <a:endParaRPr lang="en-US" sz="2400" baseline="300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809298" y="2518674"/>
            <a:ext cx="929528" cy="461665"/>
            <a:chOff x="1809298" y="2518674"/>
            <a:chExt cx="929528" cy="461665"/>
          </a:xfrm>
        </p:grpSpPr>
        <p:sp>
          <p:nvSpPr>
            <p:cNvPr id="36" name="TextBox 35"/>
            <p:cNvSpPr txBox="1"/>
            <p:nvPr/>
          </p:nvSpPr>
          <p:spPr>
            <a:xfrm>
              <a:off x="1809298" y="2518674"/>
              <a:ext cx="523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US</a:t>
              </a:r>
              <a:endParaRPr lang="en-US" sz="24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310784" y="2760346"/>
              <a:ext cx="428042" cy="15680"/>
            </a:xfrm>
            <a:prstGeom prst="straightConnector1">
              <a:avLst/>
            </a:prstGeom>
            <a:ln>
              <a:tailEnd type="arrow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997805" y="3319774"/>
            <a:ext cx="2602087" cy="929625"/>
            <a:chOff x="3997805" y="3319774"/>
            <a:chExt cx="2602087" cy="929625"/>
          </a:xfrm>
        </p:grpSpPr>
        <p:sp>
          <p:nvSpPr>
            <p:cNvPr id="11" name="TextBox 10"/>
            <p:cNvSpPr txBox="1"/>
            <p:nvPr/>
          </p:nvSpPr>
          <p:spPr>
            <a:xfrm>
              <a:off x="4628379" y="3319774"/>
              <a:ext cx="1971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36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</a:t>
              </a:r>
              <a:r>
                <a:rPr lang="en-US" sz="24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onsequence</a:t>
              </a:r>
              <a:endParaRPr lang="en-U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3997805" y="3904152"/>
              <a:ext cx="768206" cy="345247"/>
            </a:xfrm>
            <a:custGeom>
              <a:avLst/>
              <a:gdLst>
                <a:gd name="connsiteX0" fmla="*/ 0 w 768206"/>
                <a:gd name="connsiteY0" fmla="*/ 47040 h 345247"/>
                <a:gd name="connsiteX1" fmla="*/ 423297 w 768206"/>
                <a:gd name="connsiteY1" fmla="*/ 344958 h 345247"/>
                <a:gd name="connsiteX2" fmla="*/ 768206 w 768206"/>
                <a:gd name="connsiteY2" fmla="*/ 0 h 345247"/>
                <a:gd name="connsiteX3" fmla="*/ 768206 w 768206"/>
                <a:gd name="connsiteY3" fmla="*/ 0 h 34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8206" h="345247">
                  <a:moveTo>
                    <a:pt x="0" y="47040"/>
                  </a:moveTo>
                  <a:cubicBezTo>
                    <a:pt x="147631" y="199919"/>
                    <a:pt x="295263" y="352798"/>
                    <a:pt x="423297" y="344958"/>
                  </a:cubicBezTo>
                  <a:cubicBezTo>
                    <a:pt x="551331" y="337118"/>
                    <a:pt x="768206" y="0"/>
                    <a:pt x="768206" y="0"/>
                  </a:cubicBezTo>
                  <a:lnTo>
                    <a:pt x="768206" y="0"/>
                  </a:lnTo>
                </a:path>
              </a:pathLst>
            </a:custGeom>
            <a:ln w="571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817516" y="4275408"/>
            <a:ext cx="131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Schedule</a:t>
            </a:r>
            <a:endParaRPr lang="en-US" sz="2400" baseline="30000" dirty="0"/>
          </a:p>
        </p:txBody>
      </p:sp>
      <p:sp>
        <p:nvSpPr>
          <p:cNvPr id="51" name="TextBox 50"/>
          <p:cNvSpPr txBox="1"/>
          <p:nvPr/>
        </p:nvSpPr>
        <p:spPr>
          <a:xfrm>
            <a:off x="6502481" y="2299524"/>
            <a:ext cx="2642145" cy="400110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0800000"/>
            </a:lightRig>
          </a:scene3d>
          <a:sp3d>
            <a:bevelT w="101600" prst="riblet"/>
          </a:sp3d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Probability of Response</a:t>
            </a:r>
            <a:endParaRPr lang="en-US" sz="2000" baseline="30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931209" y="3926886"/>
            <a:ext cx="4204546" cy="2122900"/>
            <a:chOff x="931209" y="3926886"/>
            <a:chExt cx="4204546" cy="2122900"/>
          </a:xfrm>
        </p:grpSpPr>
        <p:cxnSp>
          <p:nvCxnSpPr>
            <p:cNvPr id="53" name="Straight Arrow Connector 52"/>
            <p:cNvCxnSpPr/>
            <p:nvPr/>
          </p:nvCxnSpPr>
          <p:spPr>
            <a:xfrm flipH="1">
              <a:off x="2492749" y="3926886"/>
              <a:ext cx="1" cy="1514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931209" y="5588121"/>
              <a:ext cx="4204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Sets the occasion for a response</a:t>
              </a:r>
              <a:endParaRPr lang="en-US" sz="2400" baseline="300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492750" y="1595859"/>
            <a:ext cx="3696798" cy="1111410"/>
            <a:chOff x="2492750" y="1595859"/>
            <a:chExt cx="3696798" cy="1111410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2492750" y="1881589"/>
              <a:ext cx="1324766" cy="825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862469" y="1595859"/>
              <a:ext cx="2327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Elicits a response</a:t>
              </a:r>
              <a:endParaRPr lang="en-US" sz="2400" baseline="30000" dirty="0"/>
            </a:p>
          </p:txBody>
        </p:sp>
      </p:grpSp>
      <p:cxnSp>
        <p:nvCxnSpPr>
          <p:cNvPr id="8" name="Straight Arrow Connector 7"/>
          <p:cNvCxnSpPr>
            <a:endCxn id="59" idx="1"/>
          </p:cNvCxnSpPr>
          <p:nvPr/>
        </p:nvCxnSpPr>
        <p:spPr>
          <a:xfrm flipV="1">
            <a:off x="2332849" y="1826692"/>
            <a:ext cx="1529620" cy="273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77078" y="6134336"/>
            <a:ext cx="3784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Motivating Operation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809298" y="1595859"/>
            <a:ext cx="972182" cy="13844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5000"/>
                </a:schemeClr>
              </a:gs>
              <a:gs pos="80000">
                <a:schemeClr val="accent1">
                  <a:shade val="93000"/>
                  <a:satMod val="130000"/>
                  <a:alpha val="25000"/>
                </a:schemeClr>
              </a:gs>
              <a:gs pos="100000">
                <a:schemeClr val="accent1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813588" y="3562793"/>
            <a:ext cx="967892" cy="4166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5000"/>
                </a:schemeClr>
              </a:gs>
              <a:gs pos="80000">
                <a:schemeClr val="accent1">
                  <a:shade val="93000"/>
                  <a:satMod val="130000"/>
                  <a:alpha val="25000"/>
                </a:schemeClr>
              </a:gs>
              <a:gs pos="100000">
                <a:schemeClr val="accent1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18982" y="3027964"/>
            <a:ext cx="339435" cy="339435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24943" y="3027964"/>
            <a:ext cx="351686" cy="351686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62953" y="1668818"/>
            <a:ext cx="346345" cy="346345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3472" y="3018189"/>
            <a:ext cx="352167" cy="352167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7974" y="4015123"/>
            <a:ext cx="352577" cy="352577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3472" y="4020245"/>
            <a:ext cx="347455" cy="347455"/>
          </a:xfrm>
          <a:prstGeom prst="rect">
            <a:avLst/>
          </a:prstGeom>
        </p:spPr>
      </p:pic>
      <p:pic>
        <p:nvPicPr>
          <p:cNvPr id="17" name="Sound 1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13588" y="4006878"/>
            <a:ext cx="360822" cy="360822"/>
          </a:xfrm>
          <a:prstGeom prst="rect">
            <a:avLst/>
          </a:prstGeom>
        </p:spPr>
      </p:pic>
      <p:pic>
        <p:nvPicPr>
          <p:cNvPr id="18" name="Sound 17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135755" y="4340074"/>
            <a:ext cx="335674" cy="335674"/>
          </a:xfrm>
          <a:prstGeom prst="rect">
            <a:avLst/>
          </a:prstGeom>
        </p:spPr>
      </p:pic>
      <p:pic>
        <p:nvPicPr>
          <p:cNvPr id="19" name="Sound 1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76271" y="3535219"/>
            <a:ext cx="368934" cy="368934"/>
          </a:xfrm>
          <a:prstGeom prst="rect">
            <a:avLst/>
          </a:prstGeom>
        </p:spPr>
      </p:pic>
      <p:pic>
        <p:nvPicPr>
          <p:cNvPr id="20" name="Sound 19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56164" y="6268753"/>
            <a:ext cx="343728" cy="343728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0" y="1417639"/>
            <a:ext cx="9144000" cy="46321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1000"/>
                </a:schemeClr>
              </a:gs>
              <a:gs pos="80000">
                <a:schemeClr val="accent1">
                  <a:shade val="93000"/>
                  <a:satMod val="130000"/>
                  <a:alpha val="41000"/>
                </a:schemeClr>
              </a:gs>
              <a:gs pos="100000">
                <a:schemeClr val="accent1">
                  <a:shade val="94000"/>
                  <a:satMod val="135000"/>
                  <a:alpha val="4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4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0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0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7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43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87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60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15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73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91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315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10" grpId="0"/>
      <p:bldP spid="35" grpId="0"/>
      <p:bldP spid="39" grpId="0"/>
      <p:bldP spid="50" grpId="0"/>
      <p:bldP spid="51" grpId="0"/>
      <p:bldP spid="5" grpId="0"/>
      <p:bldP spid="6" grpId="0" animBg="1"/>
      <p:bldP spid="42" grpId="1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aming Skeleton 3 2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23888" y="2746311"/>
            <a:ext cx="8493731" cy="769441"/>
          </a:xfrm>
          <a:prstGeom prst="rect">
            <a:avLst/>
          </a:prstGeom>
          <a:noFill/>
          <a:scene3d>
            <a:camera prst="perspectiveHeroicExtremeLeftFacing" fov="4800000">
              <a:rot lat="6000" lon="3420000" rev="21534000"/>
            </a:camera>
            <a:lightRig rig="threePt" dir="t"/>
          </a:scene3d>
          <a:sp3d>
            <a:bevelT w="152400" h="165100" prst="convex"/>
            <a:bevelB w="1009650" h="857250"/>
          </a:sp3d>
        </p:spPr>
        <p:txBody>
          <a:bodyPr wrap="none" rtlCol="0">
            <a:spAutoFit/>
            <a:scene3d>
              <a:camera prst="perspectiveHeroicExtremeLeftFacing" fov="4800000">
                <a:rot lat="6000" lon="3420000" rev="21534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Antecedent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Behavior        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Consequence</a:t>
            </a:r>
            <a:endParaRPr lang="en-U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764" y="4880601"/>
            <a:ext cx="7811641" cy="11079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isometricOffAxis1Top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Motivating Operation</a:t>
            </a:r>
            <a:endParaRPr lang="en-GB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ight Arrow 2">
            <a:hlinkClick r:id="rId5" action="ppaction://hlinksldjump" highlightClick="1"/>
          </p:cNvPr>
          <p:cNvSpPr/>
          <p:nvPr/>
        </p:nvSpPr>
        <p:spPr>
          <a:xfrm>
            <a:off x="8675643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6" action="ppaction://hlinksldjump" highlightClick="1"/>
          </p:cNvPr>
          <p:cNvSpPr/>
          <p:nvPr/>
        </p:nvSpPr>
        <p:spPr>
          <a:xfrm flipH="1">
            <a:off x="52216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2622" y="6504140"/>
            <a:ext cx="686265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Web links: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Antecedent-Behavior-Consequence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Motivating Operation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0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ing Skeleton 3 GREEN2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23888" y="2746311"/>
            <a:ext cx="8493731" cy="769441"/>
          </a:xfrm>
          <a:prstGeom prst="rect">
            <a:avLst/>
          </a:prstGeom>
          <a:noFill/>
          <a:scene3d>
            <a:camera prst="perspectiveHeroicExtremeLeftFacing" fov="4800000">
              <a:rot lat="6000" lon="3420000" rev="21534000"/>
            </a:camera>
            <a:lightRig rig="threePt" dir="t"/>
          </a:scene3d>
          <a:sp3d>
            <a:bevelT w="152400" h="165100" prst="convex"/>
            <a:bevelB w="1009650" h="857250"/>
          </a:sp3d>
        </p:spPr>
        <p:txBody>
          <a:bodyPr wrap="none" rtlCol="0">
            <a:spAutoFit/>
            <a:scene3d>
              <a:camera prst="perspectiveHeroicExtremeLeftFacing" fov="4800000">
                <a:rot lat="6000" lon="3420000" rev="21534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Antecedent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Behavior        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Consequence</a:t>
            </a:r>
            <a:endParaRPr lang="en-U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764" y="4880601"/>
            <a:ext cx="7811641" cy="11079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isometricOffAxis1To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GB" sz="6600" b="1" dirty="0" smtClean="0">
                <a:ln/>
                <a:solidFill>
                  <a:schemeClr val="accent3"/>
                </a:solidFill>
              </a:rPr>
              <a:t>Motivating Operation</a:t>
            </a:r>
            <a:endParaRPr lang="en-GB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ight Arrow 4">
            <a:hlinkClick r:id="rId5" action="ppaction://hlinksldjump" highlightClick="1"/>
          </p:cNvPr>
          <p:cNvSpPr/>
          <p:nvPr/>
        </p:nvSpPr>
        <p:spPr>
          <a:xfrm>
            <a:off x="8675643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6" action="ppaction://hlinksldjump" highlightClick="1"/>
          </p:cNvPr>
          <p:cNvSpPr/>
          <p:nvPr/>
        </p:nvSpPr>
        <p:spPr>
          <a:xfrm flipH="1">
            <a:off x="52216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52622" y="6504140"/>
            <a:ext cx="686265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Web links: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Antecedent-Behavior-Consequence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Motivating Operation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6001" y="6107668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Motivating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ing Skeleton 3 PURPLE2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23888" y="2746311"/>
            <a:ext cx="8493731" cy="769441"/>
          </a:xfrm>
          <a:prstGeom prst="rect">
            <a:avLst/>
          </a:prstGeom>
          <a:noFill/>
          <a:scene3d>
            <a:camera prst="perspectiveHeroicExtremeLeftFacing" fov="4800000">
              <a:rot lat="6000" lon="3420000" rev="21534000"/>
            </a:camera>
            <a:lightRig rig="threePt" dir="t"/>
          </a:scene3d>
          <a:sp3d>
            <a:bevelT w="152400" h="165100" prst="convex"/>
            <a:bevelB w="1009650" h="857250"/>
          </a:sp3d>
        </p:spPr>
        <p:txBody>
          <a:bodyPr wrap="none" rtlCol="0">
            <a:spAutoFit/>
            <a:scene3d>
              <a:camera prst="perspectiveHeroicExtremeLeftFacing" fov="4800000">
                <a:rot lat="6000" lon="3420000" rev="21534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Antecedent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Behavior        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Consequence</a:t>
            </a:r>
            <a:endParaRPr lang="en-U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764" y="4880601"/>
            <a:ext cx="7811641" cy="11079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isometricOffAxis1To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GB" sz="6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Motivating Operation</a:t>
            </a:r>
            <a:endParaRPr lang="en-GB" sz="6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Right Arrow 7">
            <a:hlinkClick r:id="rId5" action="ppaction://hlinksldjump" highlightClick="1"/>
          </p:cNvPr>
          <p:cNvSpPr/>
          <p:nvPr/>
        </p:nvSpPr>
        <p:spPr>
          <a:xfrm>
            <a:off x="8675643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rId6" action="ppaction://hlinksldjump" highlightClick="1"/>
          </p:cNvPr>
          <p:cNvSpPr/>
          <p:nvPr/>
        </p:nvSpPr>
        <p:spPr>
          <a:xfrm flipH="1">
            <a:off x="52216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2622" y="6504140"/>
            <a:ext cx="686265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Web links: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Antecedent-Behavior-Consequence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Motivating Operation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6001" y="6107668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Motivating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ing Skeleton 3 RED2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7" name="Rectangle 6">
            <a:hlinkClick r:id="rId5" tooltip="Web link"/>
          </p:cNvPr>
          <p:cNvSpPr/>
          <p:nvPr/>
        </p:nvSpPr>
        <p:spPr>
          <a:xfrm>
            <a:off x="540764" y="4880601"/>
            <a:ext cx="7811641" cy="11079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isometricOffAxis1Top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Motivating Operation</a:t>
            </a:r>
            <a:endParaRPr lang="en-GB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2622" y="6504140"/>
            <a:ext cx="686265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Web links: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Antecedent-Behavior-Consequence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Motivating Operation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ight Arrow 7">
            <a:hlinkClick r:id="rId7" action="ppaction://hlinksldjump" highlightClick="1"/>
          </p:cNvPr>
          <p:cNvSpPr/>
          <p:nvPr/>
        </p:nvSpPr>
        <p:spPr>
          <a:xfrm flipH="1">
            <a:off x="52216" y="6212925"/>
            <a:ext cx="418065" cy="38100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26001" y="6107668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Motivating Operation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23888" y="2746311"/>
            <a:ext cx="8493731" cy="769441"/>
          </a:xfrm>
          <a:prstGeom prst="rect">
            <a:avLst/>
          </a:prstGeom>
          <a:noFill/>
          <a:scene3d>
            <a:camera prst="perspectiveHeroicExtremeLeftFacing" fov="4800000">
              <a:rot lat="6000" lon="3420000" rev="21534000"/>
            </a:camera>
            <a:lightRig rig="threePt" dir="t"/>
          </a:scene3d>
          <a:sp3d>
            <a:bevelT w="152400" h="165100" prst="convex"/>
            <a:bevelB w="1009650" h="857250"/>
          </a:sp3d>
        </p:spPr>
        <p:txBody>
          <a:bodyPr wrap="none" rtlCol="0">
            <a:spAutoFit/>
            <a:scene3d>
              <a:camera prst="perspectiveHeroicExtremeLeftFacing" fov="4800000">
                <a:rot lat="6000" lon="3420000" rev="21534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Antecedent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Behavior        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Consequence</a:t>
            </a:r>
            <a:endParaRPr lang="en-U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1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1672</TotalTime>
  <Words>95</Words>
  <Application>Microsoft Macintosh PowerPoint</Application>
  <PresentationFormat>On-screen Show (4:3)</PresentationFormat>
  <Paragraphs>31</Paragraphs>
  <Slides>5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 Black </vt:lpstr>
      <vt:lpstr>Recap 4-term Contingency</vt:lpstr>
      <vt:lpstr>PowerPoint Presentation</vt:lpstr>
      <vt:lpstr>PowerPoint Presentation</vt:lpstr>
      <vt:lpstr>PowerPoint Presentation</vt:lpstr>
      <vt:lpstr>PowerPoint Presentation</vt:lpstr>
    </vt:vector>
  </TitlesOfParts>
  <Company>University of Ulster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Recap 3-term Contingency</dc:title>
  <dc:creator>Mickey Keenan</dc:creator>
  <cp:lastModifiedBy>Mickey Keenan</cp:lastModifiedBy>
  <cp:revision>46</cp:revision>
  <dcterms:created xsi:type="dcterms:W3CDTF">2012-03-26T14:37:23Z</dcterms:created>
  <dcterms:modified xsi:type="dcterms:W3CDTF">2012-04-01T14:53:49Z</dcterms:modified>
</cp:coreProperties>
</file>